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7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1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5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4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1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9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0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8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01BC-56F5-4C6F-9A59-73D10B95457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7695-F000-4F00-9F2B-1356922E1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3300"/>
                </a:solidFill>
              </a:rPr>
              <a:t>УРОК 1</a:t>
            </a:r>
            <a:endParaRPr lang="ru-RU" sz="7200" b="1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6"/>
                </a:solidFill>
              </a:rPr>
              <a:t>ЛІСОВІ ТВАРИНИ</a:t>
            </a:r>
          </a:p>
          <a:p>
            <a:r>
              <a:rPr lang="uk-UA" dirty="0" smtClean="0"/>
              <a:t>                                                                      </a:t>
            </a:r>
            <a:r>
              <a:rPr lang="uk-UA" sz="2000" i="1" dirty="0" smtClean="0"/>
              <a:t>Виконала студентка 267к групи</a:t>
            </a:r>
          </a:p>
          <a:p>
            <a:r>
              <a:rPr lang="uk-UA" dirty="0" smtClean="0"/>
              <a:t>                                                                                                        </a:t>
            </a:r>
            <a:r>
              <a:rPr lang="uk-UA" sz="2000" i="1" dirty="0" err="1" smtClean="0"/>
              <a:t>Китриш</a:t>
            </a:r>
            <a:r>
              <a:rPr lang="uk-UA" sz="2000" i="1" dirty="0" smtClean="0"/>
              <a:t> Юлія</a:t>
            </a:r>
            <a:endParaRPr lang="ru-RU" sz="2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5" y="125969"/>
            <a:ext cx="12411634" cy="6489983"/>
          </a:xfrm>
          <a:prstGeom prst="rect">
            <a:avLst/>
          </a:prstGeom>
        </p:spPr>
      </p:pic>
      <p:pic>
        <p:nvPicPr>
          <p:cNvPr id="4" name="28faaa140fb68e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051" y="6042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66380"/>
            <a:ext cx="3733800" cy="3999734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3017519" y="1027906"/>
            <a:ext cx="4219303" cy="186798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Вам сподобалось, малята? На сьогодні все. До нових зустріч!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4144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4"/>
            <a:ext cx="12192000" cy="688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613901"/>
            <a:ext cx="2879632" cy="328767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701878" y="1094383"/>
            <a:ext cx="3294530" cy="151951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Прив</a:t>
            </a:r>
            <a:r>
              <a:rPr lang="uk-UA" dirty="0" smtClean="0"/>
              <a:t>іт! Я – Вінні. Завітаєш до мене в гості?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0755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4"/>
            <a:ext cx="12192000" cy="688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613901"/>
            <a:ext cx="2879632" cy="328767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701878" y="1094383"/>
            <a:ext cx="3294530" cy="151951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Супер! Я познайомлю тебе зі своїми лісовими друзями. Ходімо!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1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7" y="1265425"/>
            <a:ext cx="4201116" cy="432715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871" y="1064623"/>
            <a:ext cx="3200400" cy="47287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гіллячках</a:t>
            </a:r>
            <a:r>
              <a:rPr lang="ru-RU" dirty="0" smtClean="0"/>
              <a:t>, на тоненьких,</a:t>
            </a:r>
          </a:p>
          <a:p>
            <a:pPr algn="ctr"/>
            <a:r>
              <a:rPr lang="ru-RU" dirty="0" err="1" smtClean="0"/>
              <a:t>Поки</a:t>
            </a:r>
            <a:r>
              <a:rPr lang="ru-RU" dirty="0" smtClean="0"/>
              <a:t> день </a:t>
            </a:r>
            <a:r>
              <a:rPr lang="ru-RU" dirty="0" err="1" smtClean="0"/>
              <a:t>ще</a:t>
            </a:r>
            <a:r>
              <a:rPr lang="ru-RU" dirty="0" smtClean="0"/>
              <a:t> не погас,</a:t>
            </a:r>
          </a:p>
          <a:p>
            <a:pPr algn="ctr"/>
            <a:r>
              <a:rPr lang="ru-RU" dirty="0" err="1" smtClean="0"/>
              <a:t>Сироїжки</a:t>
            </a:r>
            <a:r>
              <a:rPr lang="ru-RU" dirty="0" smtClean="0"/>
              <a:t> та </a:t>
            </a:r>
            <a:r>
              <a:rPr lang="ru-RU" dirty="0" err="1" smtClean="0"/>
              <a:t>опеньки</a:t>
            </a:r>
            <a:endParaRPr lang="ru-RU" dirty="0" smtClean="0"/>
          </a:p>
          <a:p>
            <a:pPr algn="ctr"/>
            <a:r>
              <a:rPr lang="ru-RU" dirty="0" err="1" smtClean="0"/>
              <a:t>Білка</a:t>
            </a:r>
            <a:r>
              <a:rPr lang="ru-RU" dirty="0" smtClean="0"/>
              <a:t> сушить про запас.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Так </a:t>
            </a:r>
            <a:r>
              <a:rPr lang="ru-RU" dirty="0" err="1" smtClean="0"/>
              <a:t>нашпилює</a:t>
            </a:r>
            <a:r>
              <a:rPr lang="ru-RU" dirty="0" smtClean="0"/>
              <a:t> </a:t>
            </a:r>
            <a:r>
              <a:rPr lang="ru-RU" dirty="0" err="1" smtClean="0"/>
              <a:t>охайно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так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тулить</a:t>
            </a:r>
            <a:r>
              <a:rPr lang="ru-RU" dirty="0" smtClean="0"/>
              <a:t> на </a:t>
            </a:r>
            <a:r>
              <a:rPr lang="ru-RU" dirty="0" err="1" smtClean="0"/>
              <a:t>сосні</a:t>
            </a:r>
            <a:endParaRPr lang="ru-RU" dirty="0" smtClean="0"/>
          </a:p>
          <a:p>
            <a:pPr algn="ctr"/>
            <a:r>
              <a:rPr lang="ru-RU" dirty="0" smtClean="0"/>
              <a:t>і </a:t>
            </a:r>
            <a:r>
              <a:rPr lang="ru-RU" dirty="0" err="1" smtClean="0"/>
              <a:t>міркує</a:t>
            </a:r>
            <a:r>
              <a:rPr lang="ru-RU" dirty="0" smtClean="0"/>
              <a:t>: а нехай-но</a:t>
            </a:r>
          </a:p>
          <a:p>
            <a:pPr algn="ctr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побудуть</a:t>
            </a:r>
            <a:r>
              <a:rPr lang="ru-RU" dirty="0" smtClean="0"/>
              <a:t> тут </a:t>
            </a:r>
            <a:r>
              <a:rPr lang="ru-RU" dirty="0" err="1" smtClean="0"/>
              <a:t>мені</a:t>
            </a:r>
            <a:r>
              <a:rPr lang="ru-RU" dirty="0" smtClean="0"/>
              <a:t>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іще</a:t>
            </a:r>
            <a:r>
              <a:rPr lang="ru-RU" dirty="0" smtClean="0"/>
              <a:t> </a:t>
            </a:r>
            <a:r>
              <a:rPr lang="ru-RU" dirty="0" err="1" smtClean="0"/>
              <a:t>хороші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поки</a:t>
            </a:r>
            <a:r>
              <a:rPr lang="ru-RU" dirty="0" smtClean="0"/>
              <a:t> є </a:t>
            </a:r>
            <a:r>
              <a:rPr lang="ru-RU" dirty="0" err="1" smtClean="0"/>
              <a:t>іще</a:t>
            </a:r>
            <a:r>
              <a:rPr lang="ru-RU" dirty="0" smtClean="0"/>
              <a:t> тепло,</a:t>
            </a:r>
          </a:p>
          <a:p>
            <a:pPr algn="ctr"/>
            <a:r>
              <a:rPr lang="ru-RU" dirty="0" smtClean="0"/>
              <a:t>а як </a:t>
            </a:r>
            <a:r>
              <a:rPr lang="ru-RU" dirty="0" err="1" smtClean="0"/>
              <a:t>випадуть</a:t>
            </a:r>
            <a:r>
              <a:rPr lang="ru-RU" dirty="0" smtClean="0"/>
              <a:t> </a:t>
            </a:r>
            <a:r>
              <a:rPr lang="ru-RU" dirty="0" err="1" smtClean="0"/>
              <a:t>пороші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заберу </a:t>
            </a:r>
            <a:r>
              <a:rPr lang="ru-RU" dirty="0" err="1" smtClean="0"/>
              <a:t>їх</a:t>
            </a:r>
            <a:r>
              <a:rPr lang="ru-RU" dirty="0" smtClean="0"/>
              <a:t> у дупло.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00"/>
    </mc:Choice>
    <mc:Fallback xmlns="">
      <p:transition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31" y="460662"/>
            <a:ext cx="3886897" cy="43014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3326" y="1038497"/>
            <a:ext cx="3304903" cy="2390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Зайчик в мене є маленький,</a:t>
            </a:r>
          </a:p>
          <a:p>
            <a:pPr algn="ctr"/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і </a:t>
            </a:r>
            <a:r>
              <a:rPr lang="ru-RU" dirty="0" err="1" smtClean="0"/>
              <a:t>сіренький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вушка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По </a:t>
            </a:r>
            <a:r>
              <a:rPr lang="ru-RU" dirty="0" err="1" smtClean="0"/>
              <a:t>травичці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стрибає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0648 L -0.00052 -0.10625 C -0.00234 -0.12176 -0.00286 -0.13032 -0.00977 -0.14814 C -0.01185 -0.15347 -0.01576 -0.15856 -0.01992 -0.16342 C -0.02148 -0.16504 -0.02305 -0.16666 -0.02435 -0.16851 C -0.02565 -0.1699 -0.02643 -0.17152 -0.02799 -0.17268 C -0.02917 -0.17384 -0.03099 -0.1743 -0.03229 -0.17523 C -0.03359 -0.17592 -0.03385 -0.17685 -0.03464 -0.17777 C -0.03672 -0.17963 -0.04089 -0.18171 -0.04271 -0.1831 C -0.04375 -0.18379 -0.04479 -0.18472 -0.04609 -0.18564 C -0.04714 -0.18611 -0.04961 -0.18611 -0.04961 -0.18726 C -0.04961 -0.18819 -0.04714 -0.18657 -0.04609 -0.18634 C -0.04453 -0.18449 -0.04297 -0.1831 -0.04141 -0.18125 C -0.04036 -0.17963 -0.03932 -0.17777 -0.03802 -0.17615 C -0.03672 -0.17407 -0.03516 -0.17222 -0.03359 -0.17014 C -0.03203 -0.16805 -0.03073 -0.16551 -0.02917 -0.16342 C -0.02773 -0.1618 -0.02591 -0.16064 -0.02435 -0.15902 C -0.02331 -0.15787 -0.02227 -0.15625 -0.02096 -0.15486 C -0.01966 -0.15324 -0.0181 -0.15162 -0.01654 -0.14976 C -0.01497 -0.14652 -0.01523 -0.14606 -0.01211 -0.14282 C -0.00977 -0.14097 -0.00729 -0.13912 -0.00495 -0.13703 C -0.00312 -0.13518 0.0013 -0.12986 0.00286 -0.12754 C 0.00495 -0.12476 0.00469 -0.12407 0.00729 -0.12176 C 0.00807 -0.12106 0.00885 -0.1206 0.00964 -0.1199 L 0.01107 -0.1199 C 0.00964 -0.125 0.00938 -0.13055 0.00729 -0.13518 C 0.00573 -0.13935 0.00599 -0.14004 0.00286 -0.14282 C 0.00182 -0.14398 -0.0013 -0.14606 -0.00286 -0.14652 C -0.00495 -0.14699 -0.00729 -0.14699 -0.00977 -0.14722 C -0.01107 -0.14768 -0.01263 -0.14861 -0.01419 -0.14884 C -0.0181 -0.15 -0.02148 -0.15023 -0.02435 -0.15231 C -0.02513 -0.15277 -0.02305 -0.15162 -0.02201 -0.15162 L -0.01654 -0.08171 L -0.01654 -0.08148 C -0.0181 -0.08564 -0.01888 -0.08981 -0.02096 -0.09375 C -0.02383 -0.09838 -0.02721 -0.10277 -0.03125 -0.10717 C -0.04062 -0.11782 -0.03099 -0.10717 -0.04036 -0.11666 C -0.04115 -0.11736 -0.04167 -0.11828 -0.04271 -0.11921 C -0.04349 -0.1199 -0.04961 -0.12338 -0.05195 -0.1243 C -0.05299 -0.12453 -0.05404 -0.12476 -0.05508 -0.125 C -0.05794 -0.12708 -0.05977 -0.1287 -0.06315 -0.13009 C -0.06419 -0.13055 -0.06523 -0.13055 -0.06654 -0.13101 L -0.06758 -0.13379 L -0.06654 -0.13101 C -0.06758 -0.13333 -0.06836 -0.13564 -0.07005 -0.13773 C -0.07161 -0.13981 -0.07865 -0.14282 -0.08021 -0.14375 C -0.08333 -0.14537 -0.08568 -0.14676 -0.08802 -0.14884 C -0.09232 -0.15277 -0.08919 -0.15023 -0.09154 -0.15393 C -0.09232 -0.15486 -0.09674 -0.15972 -0.09727 -0.15995 C -0.10352 -0.16412 -0.10117 -0.16134 -0.10638 -0.16342 C -0.11719 -0.16736 -0.10768 -0.16481 -0.11536 -0.16666 C -0.11667 -0.16736 -0.12187 -0.17037 -0.12344 -0.17106 C -0.12526 -0.17176 -0.12734 -0.17222 -0.1293 -0.17268 C -0.13451 -0.17453 -0.13242 -0.17523 -0.13477 -0.17361 L -0.22122 -0.15578 L -0.28698 -0.06527 " pathEditMode="relative" rAng="0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01" y="2055812"/>
            <a:ext cx="4973875" cy="443731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27017" y="1572486"/>
            <a:ext cx="3605349" cy="3004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Йшла</a:t>
            </a:r>
            <a:r>
              <a:rPr lang="ru-RU" dirty="0" smtClean="0"/>
              <a:t> лисичка стежкою,</a:t>
            </a:r>
          </a:p>
          <a:p>
            <a:pPr algn="ctr"/>
            <a:r>
              <a:rPr lang="ru-RU" dirty="0" err="1" smtClean="0"/>
              <a:t>Спідничка</a:t>
            </a:r>
            <a:r>
              <a:rPr lang="ru-RU" dirty="0" smtClean="0"/>
              <a:t> з мережкою,</a:t>
            </a:r>
          </a:p>
          <a:p>
            <a:pPr algn="ctr"/>
            <a:r>
              <a:rPr lang="ru-RU" dirty="0" smtClean="0"/>
              <a:t>А </a:t>
            </a:r>
            <a:r>
              <a:rPr lang="ru-RU" dirty="0" err="1" smtClean="0"/>
              <a:t>кофтинка</a:t>
            </a:r>
            <a:r>
              <a:rPr lang="ru-RU" dirty="0" smtClean="0"/>
              <a:t> з кожушком,</a:t>
            </a:r>
          </a:p>
          <a:p>
            <a:pPr algn="ctr"/>
            <a:r>
              <a:rPr lang="ru-RU" dirty="0" err="1" smtClean="0"/>
              <a:t>Йшла</a:t>
            </a:r>
            <a:r>
              <a:rPr lang="ru-RU" dirty="0" smtClean="0"/>
              <a:t> лисичка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мішком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А в </a:t>
            </a:r>
            <a:r>
              <a:rPr lang="ru-RU" dirty="0" err="1" smtClean="0"/>
              <a:t>мішку</a:t>
            </a:r>
            <a:r>
              <a:rPr lang="ru-RU" dirty="0" smtClean="0"/>
              <a:t> несла дрова,</a:t>
            </a:r>
          </a:p>
          <a:p>
            <a:pPr algn="ctr"/>
            <a:r>
              <a:rPr lang="ru-RU" dirty="0" smtClean="0"/>
              <a:t>Ой лисичка, ой кума,</a:t>
            </a:r>
          </a:p>
          <a:p>
            <a:pPr algn="ctr"/>
            <a:r>
              <a:rPr lang="ru-RU" dirty="0" smtClean="0"/>
              <a:t>Буде </a:t>
            </a:r>
            <a:r>
              <a:rPr lang="ru-RU" dirty="0" err="1" smtClean="0"/>
              <a:t>піч</a:t>
            </a:r>
            <a:r>
              <a:rPr lang="ru-RU" dirty="0" smtClean="0"/>
              <a:t> </a:t>
            </a:r>
            <a:r>
              <a:rPr lang="ru-RU" dirty="0" err="1" smtClean="0"/>
              <a:t>топити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Буде </a:t>
            </a:r>
            <a:r>
              <a:rPr lang="ru-RU" dirty="0" err="1" smtClean="0"/>
              <a:t>нірку</a:t>
            </a:r>
            <a:r>
              <a:rPr lang="ru-RU" dirty="0" smtClean="0"/>
              <a:t> </a:t>
            </a:r>
            <a:r>
              <a:rPr lang="ru-RU" dirty="0" err="1" smtClean="0"/>
              <a:t>гріти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4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5" y="3486195"/>
            <a:ext cx="4171405" cy="312855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435531" y="1821317"/>
            <a:ext cx="3879669" cy="179550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Сподобалось? Але це ще не всі мої друзі. Ходімо далі!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840558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08" y="1436914"/>
            <a:ext cx="6296297" cy="503577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72844" y="2055812"/>
            <a:ext cx="3427912" cy="2324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Сірий</a:t>
            </a:r>
            <a:r>
              <a:rPr lang="ru-RU" dirty="0" smtClean="0"/>
              <a:t> хвостик, </a:t>
            </a:r>
            <a:r>
              <a:rPr lang="ru-RU" dirty="0" err="1" smtClean="0"/>
              <a:t>сірі</a:t>
            </a:r>
            <a:r>
              <a:rPr lang="ru-RU" dirty="0" smtClean="0"/>
              <a:t> </a:t>
            </a:r>
            <a:r>
              <a:rPr lang="ru-RU" dirty="0" err="1" smtClean="0"/>
              <a:t>вуха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Біжить</a:t>
            </a:r>
            <a:r>
              <a:rPr lang="ru-RU" dirty="0" smtClean="0"/>
              <a:t> </a:t>
            </a:r>
            <a:r>
              <a:rPr lang="ru-RU" dirty="0" err="1" smtClean="0"/>
              <a:t>лісом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щодуху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лякають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звірятка</a:t>
            </a:r>
            <a:r>
              <a:rPr lang="ru-RU" dirty="0" smtClean="0"/>
              <a:t> </a:t>
            </a:r>
            <a:r>
              <a:rPr lang="ru-RU" dirty="0" err="1" smtClean="0"/>
              <a:t>вовка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6964137" y="1362211"/>
            <a:ext cx="3205842" cy="19414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Лісом</a:t>
            </a:r>
            <a:r>
              <a:rPr lang="ru-RU" dirty="0" smtClean="0"/>
              <a:t> </a:t>
            </a:r>
            <a:r>
              <a:rPr lang="ru-RU" dirty="0" err="1" smtClean="0"/>
              <a:t>рухався</a:t>
            </a:r>
            <a:r>
              <a:rPr lang="ru-RU" dirty="0" smtClean="0"/>
              <a:t> грибок,</a:t>
            </a:r>
          </a:p>
          <a:p>
            <a:pPr algn="ctr"/>
            <a:r>
              <a:rPr lang="ru-RU" dirty="0" err="1" smtClean="0"/>
              <a:t>Під</a:t>
            </a:r>
            <a:r>
              <a:rPr lang="ru-RU" dirty="0" smtClean="0"/>
              <a:t> грибком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їжачок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До </a:t>
            </a:r>
            <a:r>
              <a:rPr lang="ru-RU" dirty="0" err="1" smtClean="0"/>
              <a:t>зими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—</a:t>
            </a:r>
          </a:p>
          <a:p>
            <a:pPr algn="ctr"/>
            <a:r>
              <a:rPr lang="ru-RU" dirty="0" smtClean="0"/>
              <a:t>Грибами </a:t>
            </a:r>
            <a:r>
              <a:rPr lang="ru-RU" dirty="0" err="1" smtClean="0"/>
              <a:t>харчується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5" y="2891446"/>
            <a:ext cx="4246351" cy="31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218</Words>
  <Application>Microsoft Office PowerPoint</Application>
  <PresentationFormat>Широкоэкранный</PresentationFormat>
  <Paragraphs>42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УРОК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2020-10-05T09:30:40Z</dcterms:created>
  <dcterms:modified xsi:type="dcterms:W3CDTF">2020-10-05T13:28:45Z</dcterms:modified>
</cp:coreProperties>
</file>