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7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4" d="100"/>
          <a:sy n="84" d="100"/>
        </p:scale>
        <p:origin x="78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8B10-F94D-406A-96B5-8D01B69FE4B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8FC2-B0D3-4D9D-B39E-468F1D93A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3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8B10-F94D-406A-96B5-8D01B69FE4B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8FC2-B0D3-4D9D-B39E-468F1D93A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66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8B10-F94D-406A-96B5-8D01B69FE4B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8FC2-B0D3-4D9D-B39E-468F1D93A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4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8B10-F94D-406A-96B5-8D01B69FE4B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8FC2-B0D3-4D9D-B39E-468F1D93A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8B10-F94D-406A-96B5-8D01B69FE4B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8FC2-B0D3-4D9D-B39E-468F1D93A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3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8B10-F94D-406A-96B5-8D01B69FE4B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8FC2-B0D3-4D9D-B39E-468F1D93A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0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8B10-F94D-406A-96B5-8D01B69FE4B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8FC2-B0D3-4D9D-B39E-468F1D93A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1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8B10-F94D-406A-96B5-8D01B69FE4B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8FC2-B0D3-4D9D-B39E-468F1D93A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8B10-F94D-406A-96B5-8D01B69FE4B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8FC2-B0D3-4D9D-B39E-468F1D93A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1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8B10-F94D-406A-96B5-8D01B69FE4B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8FC2-B0D3-4D9D-B39E-468F1D93A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4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8B10-F94D-406A-96B5-8D01B69FE4B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8FC2-B0D3-4D9D-B39E-468F1D93A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C8B10-F94D-406A-96B5-8D01B69FE4B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A8FC2-B0D3-4D9D-B39E-468F1D93A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5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0"/>
            <a:ext cx="12192000" cy="9144000"/>
          </a:xfrm>
          <a:prstGeom prst="rect">
            <a:avLst/>
          </a:prstGeom>
        </p:spPr>
      </p:pic>
      <p:sp>
        <p:nvSpPr>
          <p:cNvPr id="3" name="Прямоугольная выноска 2"/>
          <p:cNvSpPr/>
          <p:nvPr/>
        </p:nvSpPr>
        <p:spPr>
          <a:xfrm>
            <a:off x="2665095" y="617220"/>
            <a:ext cx="7067550" cy="4514850"/>
          </a:xfrm>
          <a:prstGeom prst="wedgeRectCallou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Презентація – мультфільм </a:t>
            </a:r>
            <a:r>
              <a:rPr lang="ru-RU" sz="4000" b="1" dirty="0" smtClean="0"/>
              <a:t>для </a:t>
            </a:r>
            <a:r>
              <a:rPr lang="ru-RU" sz="4000" b="1" dirty="0" err="1" smtClean="0"/>
              <a:t>дітей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дошкільного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віку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із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дислалією</a:t>
            </a:r>
            <a:r>
              <a:rPr lang="ru-RU" sz="4000" b="1" dirty="0" smtClean="0"/>
              <a:t>:</a:t>
            </a:r>
          </a:p>
          <a:p>
            <a:pPr algn="ctr"/>
            <a:r>
              <a:rPr lang="ru-RU" sz="4000" b="1" dirty="0" smtClean="0"/>
              <a:t>«В гостях у </a:t>
            </a:r>
            <a:r>
              <a:rPr lang="ru-RU" sz="4000" b="1" dirty="0" err="1" smtClean="0"/>
              <a:t>звірів</a:t>
            </a:r>
            <a:r>
              <a:rPr lang="ru-RU" sz="4000" b="1" dirty="0" smtClean="0"/>
              <a:t>»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1312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0"/>
            <a:ext cx="12192000" cy="914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022">
                        <a14:foregroundMark x1="30596" y1="29619" x2="33627" y2="29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31" y="-80010"/>
            <a:ext cx="3086100" cy="3086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41" l="160" r="100000">
                        <a14:foregroundMark x1="45367" y1="95541" x2="55911" y2="96178"/>
                        <a14:foregroundMark x1="32109" y1="95860" x2="24281" y2="93153"/>
                        <a14:foregroundMark x1="44728" y1="27866" x2="44249" y2="24363"/>
                        <a14:foregroundMark x1="27636" y1="25955" x2="27316" y2="21497"/>
                        <a14:foregroundMark x1="58147" y1="14013" x2="59744" y2="10510"/>
                        <a14:foregroundMark x1="26198" y1="10191" x2="25399" y2="73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57" y="-91440"/>
            <a:ext cx="3163622" cy="31737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75" b="98500" l="10000" r="95000">
                        <a14:foregroundMark x1="61250" y1="30625" x2="59250" y2="2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948" y="-191743"/>
            <a:ext cx="3309566" cy="33095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93" b="100000" l="231" r="100000">
                        <a14:foregroundMark x1="18728" y1="21973" x2="25434" y2="20020"/>
                        <a14:foregroundMark x1="44971" y1="23535" x2="49711" y2="28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23" y="3234381"/>
            <a:ext cx="2858468" cy="33838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828" l="556" r="94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27" y="3790950"/>
            <a:ext cx="4387233" cy="28273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667" l="0" r="96497">
                        <a14:foregroundMark x1="17197" y1="73333" x2="62739" y2="42667"/>
                        <a14:foregroundMark x1="69745" y1="37000" x2="55732" y2="60333"/>
                        <a14:foregroundMark x1="52229" y1="76000" x2="11465" y2="46000"/>
                        <a14:foregroundMark x1="62739" y1="63000" x2="61146" y2="61000"/>
                        <a14:foregroundMark x1="15287" y1="43000" x2="10510" y2="53667"/>
                        <a14:foregroundMark x1="15605" y1="39000" x2="13057" y2="32000"/>
                        <a14:foregroundMark x1="16879" y1="18000" x2="21975" y2="16667"/>
                        <a14:foregroundMark x1="47771" y1="8000" x2="50637" y2="3667"/>
                        <a14:foregroundMark x1="73567" y1="24667" x2="75796" y2="16333"/>
                        <a14:foregroundMark x1="84395" y1="26333" x2="83758" y2="22333"/>
                        <a14:foregroundMark x1="86306" y1="19000" x2="87898" y2="19333"/>
                        <a14:foregroundMark x1="87898" y1="20667" x2="87898" y2="2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664" y="3874770"/>
            <a:ext cx="2915700" cy="27857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55" y="4204257"/>
            <a:ext cx="2438405" cy="24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0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0"/>
            <a:ext cx="12192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60345" y="1440180"/>
            <a:ext cx="6671310" cy="37033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Ти великий молодець !</a:t>
            </a:r>
          </a:p>
          <a:p>
            <a:pPr algn="ctr"/>
            <a:r>
              <a:rPr lang="uk-UA" sz="4800" b="1" dirty="0" smtClean="0"/>
              <a:t>До зустрічі !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65555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0"/>
            <a:ext cx="12192000" cy="914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99804" l="196" r="100000">
                        <a14:foregroundMark x1="32454" y1="29619" x2="32454" y2="29619"/>
                        <a14:foregroundMark x1="32649" y1="29130" x2="32649" y2="29130"/>
                        <a14:foregroundMark x1="30401" y1="29130" x2="30401" y2="29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350" y="2198370"/>
            <a:ext cx="4579620" cy="4579620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6069330" y="358140"/>
            <a:ext cx="2868930" cy="184023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Р-р-р-р…</a:t>
            </a:r>
            <a:endParaRPr lang="en-US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8610" y="5932170"/>
            <a:ext cx="2606040" cy="685800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4400" b="1" dirty="0" smtClean="0"/>
              <a:t>Лев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11417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1 1.85185E-6 L -0.29349 0.04004 C -0.27123 0.04907 -0.2375 0.05393 -0.20235 0.05393 C -0.16211 0.05393 -0.12995 0.04907 -0.10768 0.04004 L 2.08333E-6 1.85185E-6 " pathEditMode="relative" rAng="0" ptsTypes="AAAAA">
                                      <p:cBhvr>
                                        <p:cTn id="6" dur="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39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0"/>
            <a:ext cx="12192000" cy="9144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347835" y="6012180"/>
            <a:ext cx="2617470" cy="640080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Лисичка</a:t>
            </a:r>
            <a:endParaRPr lang="en-US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8750" l="5375" r="99625">
                        <a14:foregroundMark x1="61500" y1="30750" x2="61500" y2="30750"/>
                        <a14:foregroundMark x1="60500" y1="29125" x2="60500" y2="29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6790" y="1725930"/>
            <a:ext cx="5132070" cy="513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5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09492 0.04005 C 0.11458 0.04908 0.14427 0.05394 0.17539 0.05394 C 0.21054 0.05394 0.23893 0.04908 0.25859 0.04005 L 0.35351 -4.44444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0"/>
            <a:ext cx="12192000" cy="9144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00050" y="6069330"/>
            <a:ext cx="2731770" cy="697230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Жираф</a:t>
            </a:r>
            <a:endParaRPr lang="en-US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556" r="96006">
                        <a14:foregroundMark x1="27955" y1="22611" x2="26677" y2="24045"/>
                        <a14:foregroundMark x1="28275" y1="24204" x2="28275" y2="24204"/>
                        <a14:foregroundMark x1="44249" y1="25478" x2="44728" y2="25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754" y="1257300"/>
            <a:ext cx="5328406" cy="534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0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11 3.33333E-6 L -0.2836 0.04004 C -0.26198 0.04907 -0.22956 0.05393 -0.19544 0.05393 C -0.15664 0.05393 -0.12565 0.04907 -0.10391 0.04004 L 1.66667E-6 3.33333E-6 " pathEditMode="relative" rAng="0" ptsTypes="AAAAA">
                                      <p:cBhvr>
                                        <p:cTn id="6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9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0"/>
            <a:ext cx="12192000" cy="9144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052560" y="5760720"/>
            <a:ext cx="2800350" cy="788670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Білка</a:t>
            </a:r>
            <a:endParaRPr lang="en-US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919" y1="22852" x2="22081" y2="21191"/>
                        <a14:foregroundMark x1="43931" y1="23926" x2="47630" y2="26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8697" y="1095249"/>
            <a:ext cx="4607258" cy="545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6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1151 0.04004 C 0.13906 0.04907 0.175 0.05393 0.21263 0.05393 C 0.25546 0.05393 0.28984 0.04907 0.3138 0.04004 L 0.4289 2.592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0"/>
            <a:ext cx="12192000" cy="9144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68630" y="6000750"/>
            <a:ext cx="2251710" cy="662940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Тигр</a:t>
            </a:r>
            <a:endParaRPr lang="en-US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28" l="2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008" y="1943101"/>
            <a:ext cx="7325051" cy="472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8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11706 0.04004 C -0.14141 0.04907 -0.178 0.05393 -0.21641 0.05393 C -0.26003 0.05393 -0.29493 0.04907 -0.31927 0.04004 L -0.4362 3.703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1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0"/>
            <a:ext cx="12192000" cy="9144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315450" y="5966460"/>
            <a:ext cx="2548890" cy="651510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Корова</a:t>
            </a:r>
            <a:endParaRPr lang="en-US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" b="100000" l="0" r="99045">
                        <a14:foregroundMark x1="24841" y1="59667" x2="41083" y2="68333"/>
                        <a14:foregroundMark x1="18790" y1="48667" x2="36943" y2="54333"/>
                        <a14:foregroundMark x1="50637" y1="46333" x2="36943" y2="56000"/>
                        <a14:foregroundMark x1="18153" y1="41333" x2="35032" y2="51000"/>
                        <a14:foregroundMark x1="57962" y1="42333" x2="50637" y2="60667"/>
                        <a14:foregroundMark x1="64968" y1="58000" x2="55096" y2="72667"/>
                        <a14:foregroundMark x1="31529" y1="76333" x2="44904" y2="81333"/>
                        <a14:foregroundMark x1="47134" y1="72667" x2="56369" y2="76000"/>
                        <a14:foregroundMark x1="23248" y1="69333" x2="44904" y2="73667"/>
                        <a14:foregroundMark x1="14013" y1="49000" x2="18153" y2="58000"/>
                        <a14:foregroundMark x1="11783" y1="37333" x2="22293" y2="38000"/>
                        <a14:foregroundMark x1="45860" y1="6667" x2="53503" y2="6667"/>
                        <a14:foregroundMark x1="49045" y1="5000" x2="53503" y2="5000"/>
                        <a14:foregroundMark x1="66561" y1="44333" x2="67834" y2="30667"/>
                        <a14:foregroundMark x1="70701" y1="23667" x2="83758" y2="25333"/>
                        <a14:foregroundMark x1="87898" y1="21667" x2="90764" y2="2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1880" y="1953753"/>
            <a:ext cx="4881880" cy="4664217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4011930" y="-35067"/>
            <a:ext cx="3589020" cy="198882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Му-у-у-у…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260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022E-16 L 0.11667 0.04005 C 0.14089 0.04907 0.17708 0.05394 0.21536 0.05394 C 0.25885 0.05394 0.29362 0.04907 0.31784 0.04005 L 0.43451 1.11022E-1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0"/>
            <a:ext cx="12192000" cy="9144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31470" y="6115050"/>
            <a:ext cx="2663190" cy="617220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Носоріг</a:t>
            </a:r>
            <a:endParaRPr lang="en-US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470" y="1974644"/>
            <a:ext cx="4678683" cy="463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0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-0.11979 0.04005 C -0.14466 0.04908 -0.18229 0.05394 -0.22161 0.05394 C -0.26615 0.05394 -0.30208 0.04908 -0.32695 0.04005 L -0.44648 -4.44444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31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0"/>
            <a:ext cx="12192000" cy="9144000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2341245" y="537210"/>
            <a:ext cx="7509510" cy="416052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А тепер, </a:t>
            </a:r>
            <a:r>
              <a:rPr lang="uk-UA" sz="4000" dirty="0" err="1" smtClean="0"/>
              <a:t>давай</a:t>
            </a:r>
            <a:r>
              <a:rPr lang="uk-UA" sz="4000" dirty="0" smtClean="0"/>
              <a:t> разом згадаємо усіх звірів, з якими ми сьогодні зустрілися?!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3520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49</Words>
  <Application>Microsoft Office PowerPoint</Application>
  <PresentationFormat>Широкоэкранный</PresentationFormat>
  <Paragraphs>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Сокуренко</dc:creator>
  <cp:lastModifiedBy>Андрей Сокуренко</cp:lastModifiedBy>
  <cp:revision>13</cp:revision>
  <dcterms:created xsi:type="dcterms:W3CDTF">2020-09-22T11:31:32Z</dcterms:created>
  <dcterms:modified xsi:type="dcterms:W3CDTF">2020-09-22T12:44:46Z</dcterms:modified>
</cp:coreProperties>
</file>