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muzyka-bystraya-dlya-prezentaci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06272" cy="6858000"/>
          </a:xfrm>
          <a:prstGeom prst="rect">
            <a:avLst/>
          </a:prstGeom>
        </p:spPr>
      </p:pic>
      <p:pic>
        <p:nvPicPr>
          <p:cNvPr id="3" name="Рисунок 2" descr="1437413309_m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2138" y="1772816"/>
            <a:ext cx="4341862" cy="4341862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2627784" y="692696"/>
            <a:ext cx="3744416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Привіт!</a:t>
            </a:r>
          </a:p>
          <a:p>
            <a:pPr algn="ctr"/>
            <a:r>
              <a:rPr lang="uk-UA" dirty="0" smtClean="0"/>
              <a:t>Мене звати </a:t>
            </a:r>
            <a:r>
              <a:rPr lang="uk-UA" dirty="0" smtClean="0"/>
              <a:t>Маша,давайте пограємо </a:t>
            </a:r>
            <a:r>
              <a:rPr lang="uk-UA" dirty="0" smtClean="0"/>
              <a:t>в гру під назвою </a:t>
            </a:r>
            <a:r>
              <a:rPr lang="uk-UA" dirty="0" err="1" smtClean="0"/>
              <a:t>“Дика</a:t>
            </a:r>
            <a:r>
              <a:rPr lang="uk-UA" dirty="0" smtClean="0"/>
              <a:t> чи свійська </a:t>
            </a:r>
            <a:r>
              <a:rPr lang="uk-UA" dirty="0" err="1" smtClean="0"/>
              <a:t>тварина”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6" name="muzyka-bystraya-dlya-prezentac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7740352" y="5805264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437413346_m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844824"/>
            <a:ext cx="3672408" cy="4409688"/>
          </a:xfrm>
          <a:prstGeom prst="rect">
            <a:avLst/>
          </a:prstGeom>
        </p:spPr>
      </p:pic>
      <p:pic>
        <p:nvPicPr>
          <p:cNvPr id="8" name="Рисунок 7" descr="image_processing20200410-24803-5444h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276872"/>
            <a:ext cx="1622036" cy="3645024"/>
          </a:xfrm>
          <a:prstGeom prst="rect">
            <a:avLst/>
          </a:prstGeom>
        </p:spPr>
      </p:pic>
      <p:pic>
        <p:nvPicPr>
          <p:cNvPr id="9" name="Рисунок 8" descr="image_processing20200511-13221-jf50o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60648"/>
            <a:ext cx="1772816" cy="1772816"/>
          </a:xfrm>
          <a:prstGeom prst="rect">
            <a:avLst/>
          </a:prstGeom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56" cy="6858000"/>
          </a:xfrm>
          <a:prstGeom prst="rect">
            <a:avLst/>
          </a:prstGeom>
        </p:spPr>
      </p:pic>
      <p:pic>
        <p:nvPicPr>
          <p:cNvPr id="3" name="Рисунок 2" descr="1437413335_mm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4413870" cy="4413870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4932040" y="1988840"/>
            <a:ext cx="3672408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Молодці,я пишаюся Вами</a:t>
            </a:r>
          </a:p>
          <a:p>
            <a:pPr algn="ctr"/>
            <a:r>
              <a:rPr lang="uk-UA" dirty="0" smtClean="0"/>
              <a:t>До зустрічі!!!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5733256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Виконала:</a:t>
            </a:r>
          </a:p>
          <a:p>
            <a:pPr algn="ctr"/>
            <a:r>
              <a:rPr lang="uk-UA" dirty="0" smtClean="0"/>
              <a:t>Студентка 267(к)групи </a:t>
            </a:r>
          </a:p>
          <a:p>
            <a:pPr algn="ctr"/>
            <a:r>
              <a:rPr lang="uk-UA" dirty="0" err="1" smtClean="0"/>
              <a:t>Малімон</a:t>
            </a:r>
            <a:r>
              <a:rPr lang="uk-UA" dirty="0" smtClean="0"/>
              <a:t> Анастасія</a:t>
            </a:r>
            <a:endParaRPr lang="ru-RU" dirty="0"/>
          </a:p>
        </p:txBody>
      </p:sp>
    </p:spTree>
  </p:cSld>
  <p:clrMapOvr>
    <a:masterClrMapping/>
  </p:clrMapOvr>
  <p:transition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92896"/>
            <a:ext cx="3672408" cy="3672408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1475656" y="1268760"/>
            <a:ext cx="3744416" cy="39604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Умови гри:</a:t>
            </a:r>
          </a:p>
          <a:p>
            <a:pPr algn="ctr"/>
            <a:r>
              <a:rPr lang="uk-UA" dirty="0" smtClean="0"/>
              <a:t>Я буду показувати багато тваринок,а  ваше завдання розрізняти </a:t>
            </a:r>
            <a:r>
              <a:rPr lang="uk-UA" dirty="0" smtClean="0"/>
              <a:t>свійські вони </a:t>
            </a:r>
            <a:r>
              <a:rPr lang="uk-UA" dirty="0" smtClean="0"/>
              <a:t>чи </a:t>
            </a:r>
            <a:r>
              <a:rPr lang="uk-UA" dirty="0" smtClean="0"/>
              <a:t>дикі.</a:t>
            </a:r>
            <a:endParaRPr lang="uk-UA" dirty="0" smtClean="0"/>
          </a:p>
          <a:p>
            <a:pPr algn="ctr"/>
            <a:r>
              <a:rPr lang="uk-UA" dirty="0" smtClean="0"/>
              <a:t>Якщо </a:t>
            </a:r>
            <a:r>
              <a:rPr lang="uk-UA" dirty="0" smtClean="0"/>
              <a:t>свійські </a:t>
            </a:r>
            <a:r>
              <a:rPr lang="uk-UA" dirty="0" err="1" smtClean="0"/>
              <a:t>–встаньте</a:t>
            </a:r>
            <a:r>
              <a:rPr lang="uk-UA" dirty="0" smtClean="0"/>
              <a:t>,</a:t>
            </a:r>
            <a:endParaRPr lang="ru-RU" dirty="0" smtClean="0"/>
          </a:p>
          <a:p>
            <a:pPr algn="ctr"/>
            <a:r>
              <a:rPr lang="uk-UA" dirty="0" smtClean="0"/>
              <a:t>якщо </a:t>
            </a:r>
            <a:r>
              <a:rPr lang="uk-UA" dirty="0" err="1" smtClean="0"/>
              <a:t>дикі-</a:t>
            </a:r>
            <a:r>
              <a:rPr lang="uk-UA" dirty="0" smtClean="0"/>
              <a:t> </a:t>
            </a:r>
            <a:r>
              <a:rPr lang="uk-UA" dirty="0" smtClean="0"/>
              <a:t>плесніть у долоні.</a:t>
            </a:r>
            <a:endParaRPr lang="ru-RU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1437413346_m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772816"/>
            <a:ext cx="3672408" cy="4409688"/>
          </a:xfrm>
          <a:prstGeom prst="rect">
            <a:avLst/>
          </a:prstGeom>
        </p:spPr>
      </p:pic>
      <p:pic>
        <p:nvPicPr>
          <p:cNvPr id="14" name="Рисунок 13" descr="image_processing20200410-24721-1u0deb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852936"/>
            <a:ext cx="2715708" cy="2708920"/>
          </a:xfrm>
          <a:prstGeom prst="rect">
            <a:avLst/>
          </a:prstGeom>
        </p:spPr>
      </p:pic>
      <p:pic>
        <p:nvPicPr>
          <p:cNvPr id="15" name="Рисунок 14" descr="image_processing20200511-13221-jf50o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32656"/>
            <a:ext cx="1772816" cy="1772816"/>
          </a:xfrm>
          <a:prstGeom prst="rect">
            <a:avLst/>
          </a:prstGeom>
        </p:spPr>
      </p:pic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56" cy="6858000"/>
          </a:xfrm>
          <a:prstGeom prst="rect">
            <a:avLst/>
          </a:prstGeom>
        </p:spPr>
      </p:pic>
      <p:pic>
        <p:nvPicPr>
          <p:cNvPr id="3" name="Рисунок 2" descr="1437413346_m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844824"/>
            <a:ext cx="3672408" cy="4409688"/>
          </a:xfrm>
          <a:prstGeom prst="rect">
            <a:avLst/>
          </a:prstGeom>
        </p:spPr>
      </p:pic>
      <p:pic>
        <p:nvPicPr>
          <p:cNvPr id="4" name="Рисунок 3" descr="image_processing20200410-24721-sgwk6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420888"/>
            <a:ext cx="2855192" cy="3312368"/>
          </a:xfrm>
          <a:prstGeom prst="rect">
            <a:avLst/>
          </a:prstGeom>
        </p:spPr>
      </p:pic>
      <p:pic>
        <p:nvPicPr>
          <p:cNvPr id="7" name="Рисунок 6" descr="image_processing20200511-13221-jf50o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60648"/>
            <a:ext cx="1772816" cy="1772816"/>
          </a:xfrm>
          <a:prstGeom prst="rect">
            <a:avLst/>
          </a:prstGeom>
        </p:spPr>
      </p:pic>
    </p:spTree>
  </p:cSld>
  <p:clrMapOvr>
    <a:masterClrMapping/>
  </p:clrMapOvr>
  <p:transition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37413346_m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844824"/>
            <a:ext cx="3672408" cy="4409688"/>
          </a:xfrm>
          <a:prstGeom prst="rect">
            <a:avLst/>
          </a:prstGeom>
        </p:spPr>
      </p:pic>
      <p:pic>
        <p:nvPicPr>
          <p:cNvPr id="5" name="Рисунок 4" descr="image_processing20200410-18222-mf2z8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708920"/>
            <a:ext cx="2794906" cy="3016086"/>
          </a:xfrm>
          <a:prstGeom prst="rect">
            <a:avLst/>
          </a:prstGeom>
        </p:spPr>
      </p:pic>
      <p:pic>
        <p:nvPicPr>
          <p:cNvPr id="6" name="Рисунок 5" descr="image_processing20200511-13221-jf50o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60648"/>
            <a:ext cx="1772816" cy="1772816"/>
          </a:xfrm>
          <a:prstGeom prst="rect">
            <a:avLst/>
          </a:prstGeom>
        </p:spPr>
      </p:pic>
    </p:spTree>
  </p:cSld>
  <p:clrMapOvr>
    <a:masterClrMapping/>
  </p:clrMapOvr>
  <p:transition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56" cy="6858000"/>
          </a:xfrm>
          <a:prstGeom prst="rect">
            <a:avLst/>
          </a:prstGeom>
        </p:spPr>
      </p:pic>
      <p:pic>
        <p:nvPicPr>
          <p:cNvPr id="3" name="Рисунок 2" descr="1437413346_m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844824"/>
            <a:ext cx="3672408" cy="4409688"/>
          </a:xfrm>
          <a:prstGeom prst="rect">
            <a:avLst/>
          </a:prstGeom>
        </p:spPr>
      </p:pic>
      <p:pic>
        <p:nvPicPr>
          <p:cNvPr id="5" name="Рисунок 4" descr="4f0341de310911327cc5f795a3b129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708920"/>
            <a:ext cx="2263874" cy="2952328"/>
          </a:xfrm>
          <a:prstGeom prst="rect">
            <a:avLst/>
          </a:prstGeom>
        </p:spPr>
      </p:pic>
      <p:pic>
        <p:nvPicPr>
          <p:cNvPr id="6" name="Рисунок 5" descr="image_processing20200511-13221-jf50o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60648"/>
            <a:ext cx="1772816" cy="1772816"/>
          </a:xfrm>
          <a:prstGeom prst="rect">
            <a:avLst/>
          </a:prstGeom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56" cy="6858000"/>
          </a:xfrm>
          <a:prstGeom prst="rect">
            <a:avLst/>
          </a:prstGeom>
        </p:spPr>
      </p:pic>
      <p:pic>
        <p:nvPicPr>
          <p:cNvPr id="3" name="Рисунок 2" descr="1437413346_m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844824"/>
            <a:ext cx="3672408" cy="4409688"/>
          </a:xfrm>
          <a:prstGeom prst="rect">
            <a:avLst/>
          </a:prstGeom>
        </p:spPr>
      </p:pic>
      <p:pic>
        <p:nvPicPr>
          <p:cNvPr id="5" name="Рисунок 4" descr="17844908466b614e00320707a3fec4c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780928"/>
            <a:ext cx="3707570" cy="2996952"/>
          </a:xfrm>
          <a:prstGeom prst="rect">
            <a:avLst/>
          </a:prstGeom>
        </p:spPr>
      </p:pic>
      <p:pic>
        <p:nvPicPr>
          <p:cNvPr id="6" name="Рисунок 5" descr="image_processing20200511-13221-jf50o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60648"/>
            <a:ext cx="1772816" cy="1772816"/>
          </a:xfrm>
          <a:prstGeom prst="rect">
            <a:avLst/>
          </a:prstGeom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56" cy="6858000"/>
          </a:xfrm>
          <a:prstGeom prst="rect">
            <a:avLst/>
          </a:prstGeom>
        </p:spPr>
      </p:pic>
      <p:pic>
        <p:nvPicPr>
          <p:cNvPr id="3" name="Рисунок 2" descr="1437413346_m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844824"/>
            <a:ext cx="3672408" cy="4409688"/>
          </a:xfrm>
          <a:prstGeom prst="rect">
            <a:avLst/>
          </a:prstGeom>
        </p:spPr>
      </p:pic>
      <p:pic>
        <p:nvPicPr>
          <p:cNvPr id="5" name="Рисунок 4" descr="2cbcd4b7cc18867d7bf49bf58823d6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204864"/>
            <a:ext cx="3202654" cy="3202654"/>
          </a:xfrm>
          <a:prstGeom prst="rect">
            <a:avLst/>
          </a:prstGeom>
        </p:spPr>
      </p:pic>
      <p:pic>
        <p:nvPicPr>
          <p:cNvPr id="6" name="Рисунок 5" descr="image_processing20200511-13221-jf50o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60648"/>
            <a:ext cx="1772816" cy="1772816"/>
          </a:xfrm>
          <a:prstGeom prst="rect">
            <a:avLst/>
          </a:prstGeom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57659989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56" cy="6858000"/>
          </a:xfrm>
          <a:prstGeom prst="rect">
            <a:avLst/>
          </a:prstGeom>
        </p:spPr>
      </p:pic>
      <p:pic>
        <p:nvPicPr>
          <p:cNvPr id="3" name="Рисунок 2" descr="1437413346_m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844824"/>
            <a:ext cx="3672408" cy="4409688"/>
          </a:xfrm>
          <a:prstGeom prst="rect">
            <a:avLst/>
          </a:prstGeom>
        </p:spPr>
      </p:pic>
      <p:pic>
        <p:nvPicPr>
          <p:cNvPr id="5" name="Рисунок 4" descr="image_processing20200410-24803-5vhc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140967"/>
            <a:ext cx="2664296" cy="2644313"/>
          </a:xfrm>
          <a:prstGeom prst="rect">
            <a:avLst/>
          </a:prstGeom>
        </p:spPr>
      </p:pic>
      <p:pic>
        <p:nvPicPr>
          <p:cNvPr id="7" name="Рисунок 6" descr="image_processing20200511-13221-jf50o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60648"/>
            <a:ext cx="1772816" cy="1772816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56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2020-10-06T11:42:50Z</dcterms:created>
  <dcterms:modified xsi:type="dcterms:W3CDTF">2020-10-06T13:56:55Z</dcterms:modified>
</cp:coreProperties>
</file>