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9" r:id="rId3"/>
    <p:sldId id="267" r:id="rId4"/>
    <p:sldId id="258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-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E14B-0233-4947-83CB-3F6A51745386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EABD-5803-4542-B802-67ABF3D25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78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E14B-0233-4947-83CB-3F6A51745386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EABD-5803-4542-B802-67ABF3D25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00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E14B-0233-4947-83CB-3F6A51745386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EABD-5803-4542-B802-67ABF3D25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87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E14B-0233-4947-83CB-3F6A51745386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EABD-5803-4542-B802-67ABF3D25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319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E14B-0233-4947-83CB-3F6A51745386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EABD-5803-4542-B802-67ABF3D25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21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E14B-0233-4947-83CB-3F6A51745386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EABD-5803-4542-B802-67ABF3D25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85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E14B-0233-4947-83CB-3F6A51745386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EABD-5803-4542-B802-67ABF3D25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1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E14B-0233-4947-83CB-3F6A51745386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EABD-5803-4542-B802-67ABF3D25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922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E14B-0233-4947-83CB-3F6A51745386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EABD-5803-4542-B802-67ABF3D25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88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E14B-0233-4947-83CB-3F6A51745386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EABD-5803-4542-B802-67ABF3D25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450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E14B-0233-4947-83CB-3F6A51745386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5EABD-5803-4542-B802-67ABF3D25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179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BE14B-0233-4947-83CB-3F6A51745386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5EABD-5803-4542-B802-67ABF3D25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71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2.mp3"/><Relationship Id="rId7" Type="http://schemas.openxmlformats.org/officeDocument/2006/relationships/image" Target="../media/image9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12.mp3"/><Relationship Id="rId9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7.mp3"/><Relationship Id="rId7" Type="http://schemas.openxmlformats.org/officeDocument/2006/relationships/image" Target="../media/image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9.mp3"/><Relationship Id="rId7" Type="http://schemas.openxmlformats.org/officeDocument/2006/relationships/image" Target="../media/image9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фон для презентации живот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uk-UA" sz="6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війські</a:t>
            </a:r>
            <a:r>
              <a:rPr lang="uk-UA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тварини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76872"/>
            <a:ext cx="4649694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8236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2999" y="404664"/>
            <a:ext cx="5616624" cy="3600400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Хто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пасеться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лужочку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indent="0">
              <a:buNone/>
            </a:pP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Товстобокий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наче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бочка? 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indent="0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Любить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сіном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ласувати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indent="0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Молочко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дає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малятам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indent="0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—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Будьте,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му-му-му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здорові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indent="0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подякуйте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…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196" name="Picture 4" descr="Картинки по запросу анимация коров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76378"/>
            <a:ext cx="3494420" cy="377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80112" y="4475572"/>
            <a:ext cx="2550838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КОРОВА</a:t>
            </a:r>
            <a:endParaRPr lang="ru-RU" sz="36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199" name="Picture 7" descr="Картинки по запросу анимация коров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1" y="692696"/>
            <a:ext cx="2939377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оров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317" y="39398"/>
            <a:ext cx="307975" cy="30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2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330915"/>
            <a:ext cx="3816424" cy="3168352"/>
          </a:xfrm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Двійчаста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борода, </a:t>
            </a:r>
          </a:p>
          <a:p>
            <a:pPr marL="82296" indent="0">
              <a:buNone/>
            </a:pP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Розгониста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хода, </a:t>
            </a:r>
          </a:p>
          <a:p>
            <a:pPr marL="82296" indent="0">
              <a:buNone/>
            </a:pP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Іде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як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цар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до трону, </a:t>
            </a:r>
          </a:p>
          <a:p>
            <a:pPr marL="82296" indent="0">
              <a:buNone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голові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корона. </a:t>
            </a:r>
          </a:p>
          <a:p>
            <a:pPr marL="82296" indent="0">
              <a:buNone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 Ку-ку-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-ку! </a:t>
            </a:r>
          </a:p>
        </p:txBody>
      </p:sp>
      <p:pic>
        <p:nvPicPr>
          <p:cNvPr id="4" name="півень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9.05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1482" y="6320681"/>
            <a:ext cx="304800" cy="30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0112" y="1268760"/>
            <a:ext cx="1627369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6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ПІВЕНЬ</a:t>
            </a:r>
            <a:endParaRPr lang="ru-RU" sz="36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220" name="Picture 4" descr="Картинки по запросу анимация півень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4014506" cy="381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Картинки по запросу анимация півен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01" y="4223667"/>
            <a:ext cx="4102185" cy="209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етух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3175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7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7" y="-2574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5408" y="1916832"/>
            <a:ext cx="5328592" cy="3888432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«Ко-ко-ко»—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лунає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зранку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82296" indent="0">
              <a:buNone/>
            </a:pP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Принесе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нам до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сніданку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82296" indent="0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Пташка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золоте яйце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—</a:t>
            </a:r>
          </a:p>
          <a:p>
            <a:pPr marL="82296" indent="0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корисне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і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смачне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82296" indent="0">
              <a:buNone/>
            </a:pP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Що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оце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за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чаботурка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</a:p>
          <a:p>
            <a:pPr marL="82296" indent="0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ряба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матуся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…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908720"/>
            <a:ext cx="216024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КУРКА</a:t>
            </a:r>
            <a:endParaRPr lang="ru-RU" sz="36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44" name="Picture 4" descr="Картинки по запросу анимация курица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40" y="-892351"/>
            <a:ext cx="42484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артинки по запросу анимация куриц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45024"/>
            <a:ext cx="33337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уриц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32" y="-612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4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9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854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3886" y="1196752"/>
            <a:ext cx="1436227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Мета </a:t>
            </a: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756" y="2204864"/>
            <a:ext cx="8964488" cy="35394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  <a:latin typeface="Verdana"/>
              </a:rPr>
              <a:t>Уточнити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Verdana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уявлення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учнів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 про 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  <a:latin typeface="Verdana"/>
              </a:rPr>
              <a:t>тварин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Verdana"/>
              </a:rPr>
              <a:t>;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ознайомити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 з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ознаками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живих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організмів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 (на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прикладі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тварин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);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продемонструвати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різноманітність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тваринного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світу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;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учити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класифікувати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зображення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 комах,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риб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,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птахів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,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звірів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,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пояснюючи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сутність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класифікації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;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розвивати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мовленнєві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вміння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,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мислення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,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увагу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;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виховувати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інтерес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 до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Verdana"/>
              </a:rPr>
              <a:t>природи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Verdana"/>
              </a:rPr>
              <a:t>.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2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50" y="0"/>
            <a:ext cx="916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2" y="3356992"/>
            <a:ext cx="5207036" cy="341632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err="1" smtClean="0">
                <a:solidFill>
                  <a:schemeClr val="accent6">
                    <a:lumMod val="50000"/>
                  </a:schemeClr>
                </a:solidFill>
              </a:rPr>
              <a:t>Малеча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! 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Д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авайте </a:t>
            </a:r>
            <a:r>
              <a:rPr lang="ru-RU" sz="3600" dirty="0" err="1">
                <a:solidFill>
                  <a:schemeClr val="accent6">
                    <a:lumMod val="50000"/>
                  </a:schemeClr>
                </a:solidFill>
              </a:rPr>
              <a:t>познайомимося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 з </a:t>
            </a:r>
            <a:r>
              <a:rPr lang="ru-RU" sz="3600" dirty="0" err="1">
                <a:solidFill>
                  <a:schemeClr val="accent6">
                    <a:lumMod val="50000"/>
                  </a:schemeClr>
                </a:solidFill>
              </a:rPr>
              <a:t>тваринами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3600" dirty="0" err="1">
                <a:solidFill>
                  <a:schemeClr val="accent6">
                    <a:lumMod val="50000"/>
                  </a:schemeClr>
                </a:solidFill>
              </a:rPr>
              <a:t>які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accent6">
                    <a:lumMod val="50000"/>
                  </a:schemeClr>
                </a:solidFill>
              </a:rPr>
              <a:t>живуть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 в квартирах, </a:t>
            </a:r>
            <a:r>
              <a:rPr lang="ru-RU" sz="3600" dirty="0" err="1">
                <a:solidFill>
                  <a:schemeClr val="accent6">
                    <a:lumMod val="50000"/>
                  </a:schemeClr>
                </a:solidFill>
              </a:rPr>
              <a:t>приватних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accent6">
                    <a:lumMod val="50000"/>
                  </a:schemeClr>
                </a:solidFill>
              </a:rPr>
              <a:t>будинках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та 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на 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фермах у людей.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4" name="Picture 6" descr="Картинки по запросу анимация животных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41876"/>
            <a:ext cx="4572000" cy="26776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Свійські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тварини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 — </a:t>
            </a:r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це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ті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, </a:t>
            </a:r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яких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людина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 приручила, </a:t>
            </a:r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доглядає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 за ними (</a:t>
            </a:r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будує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їм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житло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, </a:t>
            </a:r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годує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, </a:t>
            </a:r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вирощує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їх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малят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), а вони </a:t>
            </a:r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приносять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2800" dirty="0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їй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Arial"/>
              </a:rPr>
              <a:t>користь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"/>
              </a:rPr>
              <a:t>.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для презентации домашние животны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6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6125" y="741348"/>
            <a:ext cx="4377688" cy="5622376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b="1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Хто</a:t>
            </a:r>
            <a:r>
              <a:rPr lang="ru-RU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з хвостиком і з </a:t>
            </a:r>
            <a:r>
              <a:rPr lang="ru-RU" b="1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вушками</a:t>
            </a:r>
            <a:r>
              <a:rPr lang="ru-RU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, </a:t>
            </a:r>
          </a:p>
          <a:p>
            <a:pPr marL="0" indent="0">
              <a:buNone/>
            </a:pPr>
            <a:r>
              <a:rPr lang="ru-RU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В кого лапки з подушками? </a:t>
            </a:r>
          </a:p>
          <a:p>
            <a:pPr marL="0" indent="0">
              <a:buNone/>
            </a:pPr>
            <a:r>
              <a:rPr lang="ru-RU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Як ступа, </a:t>
            </a:r>
            <a:r>
              <a:rPr lang="ru-RU" b="1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ніхто</a:t>
            </a:r>
            <a:r>
              <a:rPr lang="ru-RU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не </a:t>
            </a:r>
            <a:r>
              <a:rPr lang="ru-RU" b="1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чує</a:t>
            </a:r>
            <a:r>
              <a:rPr lang="ru-RU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, </a:t>
            </a:r>
          </a:p>
          <a:p>
            <a:pPr marL="0" indent="0">
              <a:buNone/>
            </a:pPr>
            <a:r>
              <a:rPr lang="ru-RU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Тихо крадучись, </a:t>
            </a:r>
            <a:r>
              <a:rPr lang="ru-RU" b="1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полює</a:t>
            </a:r>
            <a:r>
              <a:rPr lang="ru-RU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. </a:t>
            </a:r>
          </a:p>
          <a:p>
            <a:pPr marL="0" indent="0">
              <a:buNone/>
            </a:pPr>
            <a:r>
              <a:rPr lang="ru-RU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І </a:t>
            </a:r>
            <a:r>
              <a:rPr lang="ru-RU" b="1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маленькі</a:t>
            </a:r>
            <a:r>
              <a:rPr lang="ru-RU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r>
              <a:rPr lang="ru-RU" b="1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сірі</a:t>
            </a:r>
            <a:r>
              <a:rPr lang="ru-RU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мишки </a:t>
            </a:r>
          </a:p>
          <a:p>
            <a:pPr marL="0" indent="0">
              <a:buNone/>
            </a:pPr>
            <a:r>
              <a:rPr lang="ru-RU" b="1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Утікають</a:t>
            </a:r>
            <a:r>
              <a:rPr lang="ru-RU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r>
              <a:rPr lang="ru-RU" b="1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геть</a:t>
            </a:r>
            <a:r>
              <a:rPr lang="ru-RU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r>
              <a:rPr lang="ru-RU" b="1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від</a:t>
            </a:r>
            <a:r>
              <a:rPr lang="ru-RU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... </a:t>
            </a:r>
            <a:endParaRPr lang="ru-RU" b="1" spc="100" dirty="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6" name="Picture 4" descr="Картинки по запросу анимация кошки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2889852" cy="225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3688" y="3129550"/>
            <a:ext cx="1965164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</a:t>
            </a:r>
            <a:r>
              <a:rPr lang="uk-UA" sz="36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ІШКА</a:t>
            </a:r>
            <a:endParaRPr lang="ru-RU" sz="36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8" name="Picture 6" descr="Картинки по запросу анимация кошки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38" y="4064247"/>
            <a:ext cx="3081239" cy="214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от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29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7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фон для презентации домашние животны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6"/>
            <a:ext cx="5112568" cy="540635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Вірний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друг у мене є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</a:p>
          <a:p>
            <a:pPr marL="0" indent="0">
              <a:buNone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Мені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лапу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подає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Заглядає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щиро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очі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Мовби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щось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сказати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хоче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Замість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слів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лиш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чути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гав, 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Всіх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котів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порозганяв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Хто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скажіть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цей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розбишака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</a:p>
          <a:p>
            <a:pPr marL="0" indent="0">
              <a:buNone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Знають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всі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що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соба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902.504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83588" y="0"/>
            <a:ext cx="260412" cy="260412"/>
          </a:xfrm>
          <a:prstGeom prst="rect">
            <a:avLst/>
          </a:prstGeom>
        </p:spPr>
      </p:pic>
      <p:pic>
        <p:nvPicPr>
          <p:cNvPr id="4100" name="Picture 4" descr="Картинки по запросу анимация собака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4038593" cy="183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8104" y="2777431"/>
            <a:ext cx="2237863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СОБАКА</a:t>
            </a:r>
            <a:endParaRPr lang="ru-RU" sz="36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102" name="Picture 6" descr="Картинки по запросу анимация собак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966" y="3645024"/>
            <a:ext cx="2256072" cy="302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обак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6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404664"/>
            <a:ext cx="3910208" cy="3600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мала, і кучерява, </a:t>
            </a:r>
          </a:p>
          <a:p>
            <a:pPr marL="0" indent="0">
              <a:buNone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тихенька, і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ласкава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</a:p>
          <a:p>
            <a:pPr marL="0" indent="0">
              <a:buNone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Песик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її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стереже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</a:p>
          <a:p>
            <a:pPr marL="0" indent="0">
              <a:buNone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Баба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доїть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і стриже. </a:t>
            </a:r>
          </a:p>
          <a:p>
            <a:pPr marL="0" indent="0">
              <a:buNone/>
            </a:pP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Має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брата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баранця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</a:p>
          <a:p>
            <a:pPr marL="0" indent="0">
              <a:buNone/>
            </a:pP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Називається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...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4449730"/>
            <a:ext cx="1872208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ВІВЦЯ</a:t>
            </a:r>
            <a:endParaRPr lang="ru-RU" sz="36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124" name="Picture 4" descr="Картинки по запросу анимация овц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37" y="1924690"/>
            <a:ext cx="2293397" cy="383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артинки по запросу анимация овц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34720"/>
            <a:ext cx="3033199" cy="267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овеч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52" y="31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5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719373"/>
            <a:ext cx="5062336" cy="5406352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Має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дуже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прудкі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ніжки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</a:p>
          <a:p>
            <a:pPr marL="0" indent="0">
              <a:buNone/>
            </a:pP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Наставляє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грізно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ріжки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marL="0" indent="0">
              <a:buNone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великого собаку. </a:t>
            </a:r>
          </a:p>
          <a:p>
            <a:pPr marL="0" indent="0">
              <a:buNone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Той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сховався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переляку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</a:p>
          <a:p>
            <a:pPr marL="0" indent="0">
              <a:buNone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дасте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їй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травиці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</a:p>
          <a:p>
            <a:pPr marL="0" indent="0">
              <a:buNone/>
            </a:pP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Кухлик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чистої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водиці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— </a:t>
            </a:r>
          </a:p>
          <a:p>
            <a:pPr marL="0" indent="0">
              <a:buNone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Молочком вас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пригостить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</a:p>
          <a:p>
            <a:pPr marL="0" indent="0">
              <a:buNone/>
            </a:pP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Хто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вона?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скажіть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 </a:t>
            </a:r>
          </a:p>
        </p:txBody>
      </p:sp>
      <p:pic>
        <p:nvPicPr>
          <p:cNvPr id="6148" name="Picture 4" descr="Картинки по запросу анимация коз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71" y="1484784"/>
            <a:ext cx="3419872" cy="504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81589" y="980728"/>
            <a:ext cx="1672901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КОЗА</a:t>
            </a:r>
            <a:endParaRPr lang="ru-RU" sz="36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коз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15" y="0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40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фон для презентации домашние животны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1" y="116632"/>
            <a:ext cx="5616625" cy="600871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великий, я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красивий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</a:p>
          <a:p>
            <a:pPr marL="0" indent="0">
              <a:buNone/>
            </a:pP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Як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біжу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то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в'ється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грива. </a:t>
            </a:r>
          </a:p>
          <a:p>
            <a:pPr marL="0" indent="0">
              <a:buNone/>
            </a:pP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Хвіст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у мене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довгий-довгий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</a:p>
          <a:p>
            <a:pPr marL="0" indent="0">
              <a:buNone/>
            </a:pP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Хвіст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у мене,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мов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шовковий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кінь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800.810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6278" y="6381328"/>
            <a:ext cx="196014" cy="196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3888" y="2622297"/>
            <a:ext cx="18002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КІНЬ</a:t>
            </a:r>
            <a:endParaRPr lang="ru-RU" sz="36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2290" name="Picture 2" descr="Картинки по запросу анимация конь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36843"/>
            <a:ext cx="2880320" cy="376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Картинки по запросу анимация кон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157" y="2492896"/>
            <a:ext cx="30861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онь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4" y="0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0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4743" y="297909"/>
            <a:ext cx="6274733" cy="42484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Рожевеньке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та </a:t>
            </a: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жирненьке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 </a:t>
            </a:r>
          </a:p>
          <a:p>
            <a:pPr marL="0" indent="0">
              <a:buNone/>
            </a:pP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Наче </a:t>
            </a: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діжечка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 </a:t>
            </a: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кругленьке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 </a:t>
            </a:r>
          </a:p>
          <a:p>
            <a:pPr marL="0" indent="0">
              <a:buNone/>
            </a:pP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Є на </a:t>
            </a: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рильці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п'ятачок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 </a:t>
            </a:r>
          </a:p>
          <a:p>
            <a:pPr marL="0" indent="0">
              <a:buNone/>
            </a:pP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Замість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хвостика — </a:t>
            </a: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гачок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</a:t>
            </a:r>
          </a:p>
          <a:p>
            <a:pPr marL="0" indent="0">
              <a:buNone/>
            </a:pP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Візьмеш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в руки </a:t>
            </a: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хоч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на </a:t>
            </a: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мить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—</a:t>
            </a:r>
          </a:p>
          <a:p>
            <a:pPr marL="0" indent="0">
              <a:buNone/>
            </a:pP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Мов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скажене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 </a:t>
            </a: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верещить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</a:t>
            </a:r>
          </a:p>
          <a:p>
            <a:pPr marL="0" indent="0">
              <a:buNone/>
            </a:pP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Краще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не </a:t>
            </a: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чіпайте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</a:t>
            </a:r>
          </a:p>
          <a:p>
            <a:pPr marL="0" indent="0">
              <a:buNone/>
            </a:pP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Хто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це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? </a:t>
            </a: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Відгадайте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! </a:t>
            </a:r>
          </a:p>
        </p:txBody>
      </p:sp>
      <p:pic>
        <p:nvPicPr>
          <p:cNvPr id="4" name="свин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3.735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116632"/>
            <a:ext cx="304800" cy="304800"/>
          </a:xfrm>
          <a:prstGeom prst="rect">
            <a:avLst/>
          </a:prstGeom>
        </p:spPr>
      </p:pic>
      <p:pic>
        <p:nvPicPr>
          <p:cNvPr id="7172" name="Picture 4" descr="Картинки по запросу анимация свинь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20302"/>
            <a:ext cx="3554179" cy="283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67319" y="4869160"/>
            <a:ext cx="2065746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СВИНЯ</a:t>
            </a:r>
            <a:endParaRPr lang="ru-RU" sz="36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свинк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2473"/>
            <a:ext cx="307975" cy="30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6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</TotalTime>
  <Words>397</Words>
  <Application>Microsoft Office PowerPoint</Application>
  <PresentationFormat>Экран (4:3)</PresentationFormat>
  <Paragraphs>71</Paragraphs>
  <Slides>13</Slides>
  <Notes>0</Notes>
  <HiddenSlides>0</HiddenSlides>
  <MMClips>13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Cвійські тварини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Cвійські тварини</dc:title>
  <dc:creator>HP</dc:creator>
  <cp:lastModifiedBy>Дом</cp:lastModifiedBy>
  <cp:revision>23</cp:revision>
  <dcterms:created xsi:type="dcterms:W3CDTF">2018-03-15T10:43:05Z</dcterms:created>
  <dcterms:modified xsi:type="dcterms:W3CDTF">2018-03-23T06:56:48Z</dcterms:modified>
</cp:coreProperties>
</file>